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13.02.2024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13.02.2024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0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Ekran Gösterisi (16:9)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Win10</cp:lastModifiedBy>
  <cp:revision>3</cp:revision>
  <dcterms:created xsi:type="dcterms:W3CDTF">2024-02-13T07:16:26Z</dcterms:created>
  <dcterms:modified xsi:type="dcterms:W3CDTF">2024-02-13T08:06:15Z</dcterms:modified>
</cp:coreProperties>
</file>